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66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hyperlink" Target="https://vk.com/pvsvot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19" y="6118204"/>
            <a:ext cx="562406" cy="6623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2" y="6078107"/>
            <a:ext cx="1405020" cy="6962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031" y="6118204"/>
            <a:ext cx="742458" cy="742458"/>
          </a:xfrm>
          <a:prstGeom prst="rect">
            <a:avLst/>
          </a:prstGeom>
        </p:spPr>
      </p:pic>
      <p:pic>
        <p:nvPicPr>
          <p:cNvPr id="1028" name="Picture 4" descr="https://sun9-50.userapi.com/impg/MkQEigdNyAEU0KRKm-S9VoE31plvlLf6R9xW5w/F2dWccr7ipk.jpg?size=1280x957&amp;quality=95&amp;sign=656a80227fc8a4593b4dcdacadce122a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40" y="6166970"/>
            <a:ext cx="924262" cy="691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0264C9CC-E38A-467A-8F1C-459375F5EDFF}"/>
              </a:ext>
            </a:extLst>
          </p:cNvPr>
          <p:cNvSpPr txBox="1">
            <a:spLocks/>
          </p:cNvSpPr>
          <p:nvPr/>
        </p:nvSpPr>
        <p:spPr>
          <a:xfrm>
            <a:off x="721102" y="1296403"/>
            <a:ext cx="7421879" cy="12591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Волонтерское движение «Тихий тыл»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7488" y="206874"/>
            <a:ext cx="7489409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rgbClr val="0070C0"/>
                </a:solidFill>
                <a:latin typeface="Bookman Old Style" panose="02050604050505020204" pitchFamily="18" charset="0"/>
              </a:rPr>
              <a:t>«Детский сад № 8»</a:t>
            </a:r>
            <a:endParaRPr lang="ru-RU" b="1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7"/>
          <a:stretch/>
        </p:blipFill>
        <p:spPr>
          <a:xfrm>
            <a:off x="3093031" y="2711670"/>
            <a:ext cx="6358275" cy="310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373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789" y="483476"/>
            <a:ext cx="9854032" cy="1439918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Гуманитарный груз собранный  волонтерским движением «Тихий тыл»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9"/>
          <a:stretch/>
        </p:blipFill>
        <p:spPr>
          <a:xfrm>
            <a:off x="5511359" y="1525971"/>
            <a:ext cx="3770589" cy="25067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0" y="1781503"/>
            <a:ext cx="4729655" cy="35472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3" t="13142" r="10117" b="10821"/>
          <a:stretch/>
        </p:blipFill>
        <p:spPr>
          <a:xfrm>
            <a:off x="5545520" y="4177862"/>
            <a:ext cx="3736428" cy="25540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28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Цель волонтерского движения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17" y="1719154"/>
            <a:ext cx="8529728" cy="419291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Вовлечение и объединение взрослых и подрастающего поколения в патриотическую добровольческую деятельность с целью помощи участникам СВО и помощи военно-медицинским работникам приграничных госпиталей города Валуйки Белгородской области.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33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Задачи: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6617" y="1522249"/>
            <a:ext cx="9901328" cy="3880773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Изучить вопросы помощи, которую своими силами смогут оказывать взрослые и дети участникам СВО.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Изучить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опыт других волонтерских объединений по формированию и заливке «Окопных»/ «блиндажных»/ «штурмовых» свечей, комплектации «сухого армейского душа» и изготовлению хирургического марлевого материала.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Распространить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опыт и мастер-классы через СМИ (ТРК ТВС), социальные сети ВК и Одноклассники, сайт МБДОУ «Детский сад №*», привлекая жителей города и другие организации.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Информировать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</a:rPr>
              <a:t>о проделанной работе.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17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28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Эмблема волонтерского движения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56" y="1270000"/>
            <a:ext cx="4901927" cy="49019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7022" y="1820342"/>
            <a:ext cx="3935247" cy="2951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458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04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Волонтерское движение «Тихий тыл»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4" y="4039915"/>
            <a:ext cx="3568262" cy="26761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064" y="1270000"/>
            <a:ext cx="3510453" cy="26328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813035"/>
            <a:ext cx="5224151" cy="321791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4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18004" cy="13208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Совместная деятельность с детьми</a:t>
            </a:r>
            <a:endParaRPr lang="ru-RU" sz="2800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53" b="15172"/>
          <a:stretch/>
        </p:blipFill>
        <p:spPr>
          <a:xfrm>
            <a:off x="4166846" y="4028930"/>
            <a:ext cx="3006463" cy="28290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6489"/>
            <a:ext cx="3331858" cy="3378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477" y="1270000"/>
            <a:ext cx="3619290" cy="2714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31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Мастер-классы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48126"/>
            <a:ext cx="4084043" cy="39594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689"/>
          <a:stretch/>
        </p:blipFill>
        <p:spPr>
          <a:xfrm>
            <a:off x="5145281" y="772510"/>
            <a:ext cx="4383156" cy="463506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70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>
                <a:latin typeface="Bookman Old Style" panose="02050604050505020204" pitchFamily="18" charset="0"/>
              </a:rPr>
              <a:t>Патриотическое </a:t>
            </a:r>
            <a:r>
              <a:rPr lang="ru-RU" sz="2800" b="1" dirty="0">
                <a:latin typeface="Bookman Old Style" panose="02050604050505020204" pitchFamily="18" charset="0"/>
              </a:rPr>
              <a:t>воспитание воспитанников ДОУ (создание </a:t>
            </a:r>
            <a:r>
              <a:rPr lang="ru-RU" sz="2800" b="1" dirty="0" smtClean="0">
                <a:latin typeface="Bookman Old Style" panose="02050604050505020204" pitchFamily="18" charset="0"/>
              </a:rPr>
              <a:t>оберегов, открыток, рисунков)</a:t>
            </a:r>
            <a:endParaRPr lang="ru-RU" sz="28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7103" y="1580202"/>
            <a:ext cx="3333750" cy="4445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117" y="1580202"/>
            <a:ext cx="3298934" cy="439857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37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Bookman Old Style" panose="02050604050505020204" pitchFamily="18" charset="0"/>
              </a:rPr>
              <a:t>Обратная связь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51" y="5675003"/>
            <a:ext cx="1182997" cy="11829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5617" t="4178" r="39683" b="21694"/>
          <a:stretch/>
        </p:blipFill>
        <p:spPr>
          <a:xfrm>
            <a:off x="1623848" y="1658696"/>
            <a:ext cx="4981904" cy="499222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844590" y="1270000"/>
            <a:ext cx="246240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https://vk.com/pvsvotrg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935" y="537779"/>
            <a:ext cx="3387581" cy="477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28997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</TotalTime>
  <Words>171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Bookman Old Style</vt:lpstr>
      <vt:lpstr>Calibri</vt:lpstr>
      <vt:lpstr>Times New Roman</vt:lpstr>
      <vt:lpstr>Trebuchet MS</vt:lpstr>
      <vt:lpstr>Wingdings 3</vt:lpstr>
      <vt:lpstr>Аспект</vt:lpstr>
      <vt:lpstr>Презентация PowerPoint</vt:lpstr>
      <vt:lpstr>Цель волонтерского движения</vt:lpstr>
      <vt:lpstr>Задачи:</vt:lpstr>
      <vt:lpstr>Эмблема волонтерского движения</vt:lpstr>
      <vt:lpstr>Волонтерское движение «Тихий тыл»</vt:lpstr>
      <vt:lpstr>Совместная деятельность с детьми</vt:lpstr>
      <vt:lpstr>Мастер-классы</vt:lpstr>
      <vt:lpstr>Патриотическое воспитание воспитанников ДОУ (создание оберегов, открыток, рисунков)</vt:lpstr>
      <vt:lpstr>Обратная связь</vt:lpstr>
      <vt:lpstr>Гуманитарный груз собранный  волонтерским движением «Тихий тыл»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2023-10-18T06:46:07Z</dcterms:created>
  <dcterms:modified xsi:type="dcterms:W3CDTF">2023-10-19T04:51:29Z</dcterms:modified>
</cp:coreProperties>
</file>